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35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5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68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83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50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99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52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2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93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5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652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68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632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4AF8-6DC6-47F7-B699-32246886095C}" type="datetimeFigureOut">
              <a:rPr lang="hr-HR" smtClean="0"/>
              <a:t>9.11.2021.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334852-2205-45D6-A77D-5E06A60C1D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44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f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Toplo-hladni kontrast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Likovna kultura, 10.11.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6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Toplo-hladni kontrast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/>
              <a:t>TOPLE BOJE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585" t="27412" r="62595" b="8773"/>
          <a:stretch/>
        </p:blipFill>
        <p:spPr>
          <a:xfrm>
            <a:off x="3872896" y="2616668"/>
            <a:ext cx="2125686" cy="3628327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2599272" cy="576262"/>
          </a:xfrm>
        </p:spPr>
        <p:txBody>
          <a:bodyPr/>
          <a:lstStyle/>
          <a:p>
            <a:pPr algn="ctr"/>
            <a:r>
              <a:rPr lang="hr-HR" dirty="0" smtClean="0"/>
              <a:t>HLADNE BOJE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6337" t="27161" r="65301" b="8378"/>
          <a:stretch/>
        </p:blipFill>
        <p:spPr>
          <a:xfrm>
            <a:off x="7733370" y="2616668"/>
            <a:ext cx="214579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Paul </a:t>
            </a:r>
            <a:r>
              <a:rPr lang="hr-HR" dirty="0" err="1" smtClean="0"/>
              <a:t>Klee</a:t>
            </a:r>
            <a:r>
              <a:rPr lang="hr-HR" dirty="0" smtClean="0"/>
              <a:t>, Zlatna ribica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191" y="1690688"/>
            <a:ext cx="6337618" cy="45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Robert </a:t>
            </a:r>
            <a:r>
              <a:rPr lang="hr-HR" dirty="0" err="1" smtClean="0"/>
              <a:t>Delaunay</a:t>
            </a:r>
            <a:r>
              <a:rPr lang="hr-HR" dirty="0" smtClean="0"/>
              <a:t>: </a:t>
            </a:r>
            <a:r>
              <a:rPr lang="hr-HR" dirty="0" err="1" smtClean="0"/>
              <a:t>Hommage</a:t>
            </a:r>
            <a:r>
              <a:rPr lang="hr-HR" dirty="0"/>
              <a:t> </a:t>
            </a:r>
            <a:r>
              <a:rPr lang="hr-HR" dirty="0" smtClean="0"/>
              <a:t>to </a:t>
            </a:r>
            <a:r>
              <a:rPr lang="hr-HR" dirty="0" err="1" smtClean="0"/>
              <a:t>Bleriot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116" y="1571223"/>
            <a:ext cx="4797631" cy="48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Likovni zadatak: toplo-hladni kontrast</a:t>
            </a:r>
          </a:p>
          <a:p>
            <a:pPr marL="0" indent="0">
              <a:buNone/>
            </a:pPr>
            <a:r>
              <a:rPr lang="hr-HR" dirty="0" smtClean="0"/>
              <a:t>Likovna tehnika: Akvarel (vodene boje)</a:t>
            </a:r>
          </a:p>
          <a:p>
            <a:pPr marL="0" indent="0">
              <a:buNone/>
            </a:pPr>
            <a:r>
              <a:rPr lang="hr-HR" dirty="0" smtClean="0"/>
              <a:t>Motiv: Ura (sat)</a:t>
            </a:r>
          </a:p>
          <a:p>
            <a:pPr marL="0" indent="0">
              <a:buNone/>
            </a:pPr>
            <a:r>
              <a:rPr lang="hr-HR" dirty="0" smtClean="0"/>
              <a:t>Vaš zadatak je naslikati uru vodenim bojama. Podloga će biti obojena toplom bojom, a ura hladnom ili obrnuto. Nakon što se boja osuši flomasterom ćete napraviti </a:t>
            </a:r>
            <a:r>
              <a:rPr lang="hr-HR" dirty="0" err="1" smtClean="0"/>
              <a:t>obrisne</a:t>
            </a:r>
            <a:r>
              <a:rPr lang="hr-HR" dirty="0" smtClean="0"/>
              <a:t> crte ure, kazaljke i brojeve.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0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Radni postupak: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4622" y="780597"/>
            <a:ext cx="3499178" cy="463455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53143" y="1264555"/>
            <a:ext cx="7398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Naslikaj uru (toplom ili hladnom bojom, možeš koristiti i više boja)</a:t>
            </a:r>
          </a:p>
          <a:p>
            <a:r>
              <a:rPr lang="hr-HR" dirty="0" smtClean="0"/>
              <a:t>2. Oboji podlogu (onim bojama koje nisi koristio/koristila za uru).                                            Pazi: čitav papir treba biti prekriven bojom! </a:t>
            </a:r>
          </a:p>
          <a:p>
            <a:r>
              <a:rPr lang="hr-HR" dirty="0" smtClean="0"/>
              <a:t>3. Kada je čitava površina papira obojena i osušena, crnim flomasterom nacrtaj </a:t>
            </a:r>
            <a:r>
              <a:rPr lang="hr-HR" dirty="0" err="1" smtClean="0"/>
              <a:t>obrisnu</a:t>
            </a:r>
            <a:r>
              <a:rPr lang="hr-HR" dirty="0" smtClean="0"/>
              <a:t> crtu sata, dodaj brojeve, kazaljke, ukrase…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39" y="3293611"/>
            <a:ext cx="2605893" cy="356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704" y="365125"/>
            <a:ext cx="9525572" cy="106877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Neka tvoj sat bude neobičan i razigran, mora imati znamenke i kazaljke, ostalo ovisi o tebi.</a:t>
            </a:r>
            <a:endParaRPr lang="hr-HR" sz="2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" y="1080336"/>
            <a:ext cx="2154152" cy="21541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-4987" t="-416" r="34346" b="39091"/>
          <a:stretch/>
        </p:blipFill>
        <p:spPr>
          <a:xfrm>
            <a:off x="3740974" y="1546641"/>
            <a:ext cx="2303566" cy="19997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842" y="4160456"/>
            <a:ext cx="2095500" cy="20955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90" y="1433904"/>
            <a:ext cx="2437204" cy="24372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364" y="353249"/>
            <a:ext cx="1713142" cy="306037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884" y="3977079"/>
            <a:ext cx="2027206" cy="201200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300" y="4043414"/>
            <a:ext cx="2329584" cy="232958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9"/>
          <a:srcRect l="20856" r="21705"/>
          <a:stretch/>
        </p:blipFill>
        <p:spPr>
          <a:xfrm>
            <a:off x="544703" y="4183609"/>
            <a:ext cx="1699733" cy="228844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0531" y="4089816"/>
            <a:ext cx="2208563" cy="220856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9070"/>
          <a:stretch/>
        </p:blipFill>
        <p:spPr>
          <a:xfrm>
            <a:off x="2208809" y="1683889"/>
            <a:ext cx="1484417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165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Pramen</vt:lpstr>
      <vt:lpstr>Toplo-hladni kontrast</vt:lpstr>
      <vt:lpstr>Toplo-hladni kontrast</vt:lpstr>
      <vt:lpstr>Paul Klee, Zlatna ribica</vt:lpstr>
      <vt:lpstr>Robert Delaunay: Hommage to Bleriot</vt:lpstr>
      <vt:lpstr>Zadatak:</vt:lpstr>
      <vt:lpstr>Radni postupak:</vt:lpstr>
      <vt:lpstr>Neka tvoj sat bude neobičan i razigran, mora imati znamenke i kazaljke, ostalo ovisi o tebi.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Toplo-hladni kontrast</dc:title>
  <dc:creator>OŠ DZ</dc:creator>
  <cp:lastModifiedBy>OŠ DZ</cp:lastModifiedBy>
  <cp:revision>10</cp:revision>
  <dcterms:created xsi:type="dcterms:W3CDTF">2021-11-09T10:49:12Z</dcterms:created>
  <dcterms:modified xsi:type="dcterms:W3CDTF">2021-11-09T14:42:01Z</dcterms:modified>
</cp:coreProperties>
</file>